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990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676" y="-2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AFB40-A1C2-4D4C-BC8C-05D95B4D488E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7266A-BC8C-4749-B1E9-E95EB4BF51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291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17266A-BC8C-4749-B1E9-E95EB4BF51E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268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52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524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42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87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3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07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99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756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18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9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E4B1D-ADB2-4F15-8389-44110F300007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83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E4B1D-ADB2-4F15-8389-44110F300007}" type="datetimeFigureOut">
              <a:rPr lang="en-GB" smtClean="0"/>
              <a:t>22/02/2018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23AC5-E736-42FC-804D-CE08A2C8374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6881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4624" y="72008"/>
            <a:ext cx="2177998" cy="2915816"/>
          </a:xfrm>
          <a:prstGeom prst="rect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31122" y="72008"/>
            <a:ext cx="2177998" cy="2915816"/>
          </a:xfrm>
          <a:prstGeom prst="rect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  <a:p>
            <a:pPr algn="ctr"/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  <a:p>
            <a:pPr algn="ctr"/>
            <a:endParaRPr lang="en-GB" b="1" dirty="0" smtClean="0">
              <a:latin typeface="Comic Sans MS" panose="030F0702030302020204" pitchFamily="66" charset="0"/>
            </a:endParaRPr>
          </a:p>
          <a:p>
            <a:pPr algn="ctr"/>
            <a:endParaRPr lang="en-GB" b="1" dirty="0">
              <a:latin typeface="Comic Sans MS" panose="030F0702030302020204" pitchFamily="66" charset="0"/>
            </a:endParaRPr>
          </a:p>
          <a:p>
            <a:pPr algn="ctr"/>
            <a:endParaRPr lang="en-GB" sz="2800" b="1" dirty="0" smtClean="0">
              <a:latin typeface="Comic Sans MS" panose="030F0702030302020204" pitchFamily="66" charset="0"/>
            </a:endParaRPr>
          </a:p>
          <a:p>
            <a:pPr algn="ctr"/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635378" y="72008"/>
            <a:ext cx="2177998" cy="2915816"/>
          </a:xfrm>
          <a:prstGeom prst="rect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0769" y="3168352"/>
            <a:ext cx="2177998" cy="2915816"/>
          </a:xfrm>
          <a:prstGeom prst="rect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2327267" y="3168352"/>
            <a:ext cx="2177998" cy="2915816"/>
          </a:xfrm>
          <a:prstGeom prst="rect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4635378" y="3168352"/>
            <a:ext cx="2177998" cy="2915816"/>
          </a:xfrm>
          <a:prstGeom prst="rect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53503" y="6192688"/>
            <a:ext cx="2177998" cy="2915816"/>
          </a:xfrm>
          <a:prstGeom prst="rect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2340001" y="6192688"/>
            <a:ext cx="2177998" cy="2915816"/>
          </a:xfrm>
          <a:prstGeom prst="rect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4635378" y="6192688"/>
            <a:ext cx="2177998" cy="2915816"/>
          </a:xfrm>
          <a:prstGeom prst="rect">
            <a:avLst/>
          </a:prstGeom>
          <a:noFill/>
          <a:ln w="762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AutoShape 2" descr="Image result for app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4" name="AutoShape 7" descr="Image result for ca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10" descr="Image result for do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04664" y="107504"/>
            <a:ext cx="15263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circle</a:t>
            </a:r>
            <a:endParaRPr lang="en-GB" sz="4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492896" y="107504"/>
            <a:ext cx="18662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square</a:t>
            </a:r>
            <a:endParaRPr lang="en-GB" sz="4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4653136" y="212031"/>
            <a:ext cx="212269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400" b="1" dirty="0" smtClean="0"/>
              <a:t>rectangle</a:t>
            </a:r>
            <a:endParaRPr lang="en-GB" sz="34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16632" y="3275856"/>
            <a:ext cx="20377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triangle</a:t>
            </a:r>
            <a:endParaRPr lang="en-GB" sz="40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805824" y="3275856"/>
            <a:ext cx="11272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star</a:t>
            </a:r>
            <a:endParaRPr lang="en-GB" sz="40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5098732" y="3275856"/>
            <a:ext cx="1210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oval</a:t>
            </a:r>
            <a:endParaRPr lang="en-GB" sz="4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96595" y="6300192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diamond</a:t>
            </a:r>
            <a:endParaRPr lang="en-GB" sz="36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2709262" y="6300192"/>
            <a:ext cx="1439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/>
              <a:t>heart</a:t>
            </a:r>
            <a:endParaRPr lang="en-GB" sz="4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4658747" y="6312386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/>
              <a:t>hexagon</a:t>
            </a:r>
            <a:endParaRPr lang="en-GB" sz="3600" b="1" dirty="0"/>
          </a:p>
        </p:txBody>
      </p:sp>
      <p:sp>
        <p:nvSpPr>
          <p:cNvPr id="17" name="AutoShape 13" descr="Image result for ladybird clipart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260648" y="899592"/>
            <a:ext cx="1728192" cy="1728192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564904" y="971600"/>
            <a:ext cx="1656184" cy="1656184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797152" y="1187624"/>
            <a:ext cx="1800200" cy="936104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Isosceles Triangle 15"/>
          <p:cNvSpPr/>
          <p:nvPr/>
        </p:nvSpPr>
        <p:spPr>
          <a:xfrm>
            <a:off x="188640" y="4067944"/>
            <a:ext cx="1921173" cy="1656184"/>
          </a:xfrm>
          <a:prstGeom prst="triangl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5-Point Star 17"/>
          <p:cNvSpPr/>
          <p:nvPr/>
        </p:nvSpPr>
        <p:spPr>
          <a:xfrm>
            <a:off x="2492896" y="3995936"/>
            <a:ext cx="1872208" cy="1872208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085184" y="4067944"/>
            <a:ext cx="1224136" cy="1800200"/>
          </a:xfrm>
          <a:prstGeom prst="ellipse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iamond 19"/>
          <p:cNvSpPr/>
          <p:nvPr/>
        </p:nvSpPr>
        <p:spPr>
          <a:xfrm>
            <a:off x="172266" y="6931890"/>
            <a:ext cx="1888582" cy="1888582"/>
          </a:xfrm>
          <a:prstGeom prst="diamond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Heart 20"/>
          <p:cNvSpPr/>
          <p:nvPr/>
        </p:nvSpPr>
        <p:spPr>
          <a:xfrm>
            <a:off x="2492896" y="7020272"/>
            <a:ext cx="1800200" cy="1800200"/>
          </a:xfrm>
          <a:prstGeom prst="hear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Hexagon 27"/>
          <p:cNvSpPr/>
          <p:nvPr/>
        </p:nvSpPr>
        <p:spPr>
          <a:xfrm>
            <a:off x="4797152" y="7092280"/>
            <a:ext cx="1837644" cy="1584176"/>
          </a:xfrm>
          <a:prstGeom prst="hexagon">
            <a:avLst/>
          </a:prstGeom>
          <a:solidFill>
            <a:srgbClr val="00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06645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717</TotalTime>
  <Words>10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Furniss</dc:creator>
  <cp:lastModifiedBy>Melanie Furniss</cp:lastModifiedBy>
  <cp:revision>55</cp:revision>
  <cp:lastPrinted>2016-03-11T12:56:44Z</cp:lastPrinted>
  <dcterms:created xsi:type="dcterms:W3CDTF">2015-11-11T08:58:01Z</dcterms:created>
  <dcterms:modified xsi:type="dcterms:W3CDTF">2018-02-22T14:48:00Z</dcterms:modified>
</cp:coreProperties>
</file>