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9" d="100"/>
        <a:sy n="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43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816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230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610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1671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15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41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997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715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1465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244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DB846-E78A-4015-AB3C-3EC32C6C6F55}" type="datetimeFigureOut">
              <a:rPr lang="en-US" smtClean="0"/>
              <a:t>9/23/2014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131AA-CB60-49CA-8D6F-A0F26849C95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7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g"/><Relationship Id="rId4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71342"/>
              </p:ext>
            </p:extLst>
          </p:nvPr>
        </p:nvGraphicFramePr>
        <p:xfrm>
          <a:off x="528033" y="425002"/>
          <a:ext cx="11165985" cy="597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995"/>
                <a:gridCol w="3721995"/>
                <a:gridCol w="3721995"/>
              </a:tblGrid>
              <a:tr h="2987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7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709" y="961823"/>
            <a:ext cx="1657392" cy="1983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101" y="961823"/>
            <a:ext cx="2763767" cy="1854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67" y="845995"/>
            <a:ext cx="2918367" cy="1942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54" y="3960255"/>
            <a:ext cx="2805102" cy="18587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290" y="3828081"/>
            <a:ext cx="1415388" cy="21230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988" y="3960255"/>
            <a:ext cx="1600923" cy="16009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07709" y="2945169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Comic Sans MS" panose="030F0702030302020204" pitchFamily="66" charset="0"/>
              </a:rPr>
              <a:t>madre</a:t>
            </a:r>
            <a:endParaRPr lang="es-MX" sz="1600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6288" y="2983626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latin typeface="Comic Sans MS" panose="030F0702030302020204" pitchFamily="66" charset="0"/>
              </a:rPr>
              <a:t>p</a:t>
            </a:r>
            <a:r>
              <a:rPr lang="es-MX" sz="1600" dirty="0" smtClean="0">
                <a:latin typeface="Comic Sans MS" panose="030F0702030302020204" pitchFamily="66" charset="0"/>
              </a:rPr>
              <a:t>adre</a:t>
            </a:r>
            <a:endParaRPr lang="es-MX" sz="1600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29988" y="2983626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Comic Sans MS" panose="030F0702030302020204" pitchFamily="66" charset="0"/>
              </a:rPr>
              <a:t>abuela</a:t>
            </a:r>
            <a:endParaRPr lang="es-MX" sz="1600" dirty="0"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1016" y="5961513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Comic Sans MS" panose="030F0702030302020204" pitchFamily="66" charset="0"/>
              </a:rPr>
              <a:t>abuelo</a:t>
            </a:r>
            <a:endParaRPr lang="es-MX" sz="1600" dirty="0"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5286" y="5961513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Comic Sans MS" panose="030F0702030302020204" pitchFamily="66" charset="0"/>
              </a:rPr>
              <a:t>hermano</a:t>
            </a:r>
            <a:endParaRPr lang="es-MX" sz="1600" dirty="0"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73519" y="5947926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Comic Sans MS" panose="030F0702030302020204" pitchFamily="66" charset="0"/>
              </a:rPr>
              <a:t>hermana</a:t>
            </a:r>
            <a:endParaRPr lang="es-MX" sz="1600" dirty="0"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7709" y="454280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latin typeface="Comic Sans MS" panose="030F0702030302020204" pitchFamily="66" charset="0"/>
              </a:rPr>
              <a:t>M</a:t>
            </a:r>
            <a:r>
              <a:rPr lang="en-US" sz="1600" i="1" dirty="0" smtClean="0">
                <a:latin typeface="Comic Sans MS" panose="030F0702030302020204" pitchFamily="66" charset="0"/>
              </a:rPr>
              <a:t>other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6288" y="557558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Comic Sans MS" panose="030F0702030302020204" pitchFamily="66" charset="0"/>
              </a:rPr>
              <a:t>Father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73519" y="501306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Comic Sans MS" panose="030F0702030302020204" pitchFamily="66" charset="0"/>
              </a:rPr>
              <a:t>Grandmother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7709" y="3621701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Comic Sans MS" panose="030F0702030302020204" pitchFamily="66" charset="0"/>
              </a:rPr>
              <a:t>Grandfather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46288" y="3658804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Comic Sans MS" panose="030F0702030302020204" pitchFamily="66" charset="0"/>
              </a:rPr>
              <a:t>Brother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01753" y="3621701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Comic Sans MS" panose="030F0702030302020204" pitchFamily="66" charset="0"/>
              </a:rPr>
              <a:t>Sister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102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17313"/>
              </p:ext>
            </p:extLst>
          </p:nvPr>
        </p:nvGraphicFramePr>
        <p:xfrm>
          <a:off x="528033" y="425002"/>
          <a:ext cx="11165985" cy="597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995"/>
                <a:gridCol w="3721995"/>
                <a:gridCol w="3721995"/>
              </a:tblGrid>
              <a:tr h="2987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7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288" y="888643"/>
            <a:ext cx="2029880" cy="20298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14" y="1075701"/>
            <a:ext cx="2485360" cy="16557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620" y="888643"/>
            <a:ext cx="2092005" cy="20143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21" y="4078966"/>
            <a:ext cx="2658414" cy="17074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07709" y="2945169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Comic Sans MS" panose="030F0702030302020204" pitchFamily="66" charset="0"/>
              </a:rPr>
              <a:t>bebé</a:t>
            </a:r>
            <a:endParaRPr lang="es-MX" sz="16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3163" y="2945169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Comic Sans MS" panose="030F0702030302020204" pitchFamily="66" charset="0"/>
              </a:rPr>
              <a:t>familia</a:t>
            </a:r>
            <a:endParaRPr lang="es-MX" sz="16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55613" y="2955807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Comic Sans MS" panose="030F0702030302020204" pitchFamily="66" charset="0"/>
              </a:rPr>
              <a:t>mascotas</a:t>
            </a:r>
            <a:endParaRPr lang="es-MX" sz="1600" dirty="0"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6704" y="5995315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latin typeface="Comic Sans MS" panose="030F0702030302020204" pitchFamily="66" charset="0"/>
              </a:rPr>
              <a:t>hogar</a:t>
            </a:r>
            <a:endParaRPr lang="es-MX" sz="1600" dirty="0"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6704" y="550089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Comic Sans MS" panose="030F0702030302020204" pitchFamily="66" charset="0"/>
              </a:rPr>
              <a:t>Baby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2198" y="692720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Comic Sans MS" panose="030F0702030302020204" pitchFamily="66" charset="0"/>
              </a:rPr>
              <a:t>Family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36926" y="519726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Comic Sans MS" panose="030F0702030302020204" pitchFamily="66" charset="0"/>
              </a:rPr>
              <a:t>Pets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58532" y="3700811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latin typeface="Comic Sans MS" panose="030F0702030302020204" pitchFamily="66" charset="0"/>
              </a:rPr>
              <a:t>Home</a:t>
            </a:r>
            <a:endParaRPr lang="en-US" sz="1600" i="1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05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971342"/>
              </p:ext>
            </p:extLst>
          </p:nvPr>
        </p:nvGraphicFramePr>
        <p:xfrm>
          <a:off x="528033" y="425002"/>
          <a:ext cx="11165985" cy="597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995"/>
                <a:gridCol w="3721995"/>
                <a:gridCol w="3721995"/>
              </a:tblGrid>
              <a:tr h="2987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7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709" y="961823"/>
            <a:ext cx="1657392" cy="198334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101" y="961823"/>
            <a:ext cx="2763767" cy="18544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267" y="845995"/>
            <a:ext cx="2918367" cy="194253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854" y="3960255"/>
            <a:ext cx="2805102" cy="18587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290" y="3828081"/>
            <a:ext cx="1415388" cy="212308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9988" y="3960255"/>
            <a:ext cx="1600923" cy="16009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07709" y="2945169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madre</a:t>
            </a:r>
            <a:endParaRPr lang="es-MX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6288" y="2983626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s-MX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adre</a:t>
            </a:r>
            <a:endParaRPr lang="es-MX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029988" y="2983626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abuela</a:t>
            </a:r>
            <a:endParaRPr lang="es-MX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351016" y="5961513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abuelo</a:t>
            </a:r>
            <a:endParaRPr lang="es-MX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25286" y="5961513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hermano</a:t>
            </a:r>
            <a:endParaRPr lang="es-MX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73519" y="5947926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hermana</a:t>
            </a:r>
            <a:endParaRPr lang="es-MX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07709" y="454280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0070C0"/>
                </a:solidFill>
                <a:latin typeface="Comic Sans MS" panose="030F0702030302020204" pitchFamily="66" charset="0"/>
              </a:rPr>
              <a:t>M</a:t>
            </a:r>
            <a:r>
              <a:rPr lang="en-US" sz="1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other</a:t>
            </a:r>
            <a:endParaRPr lang="en-US" sz="1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246288" y="557558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Father</a:t>
            </a:r>
            <a:endParaRPr lang="en-US" sz="1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973519" y="501306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Grandmother</a:t>
            </a:r>
            <a:endParaRPr lang="en-US" sz="1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07709" y="3621701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Grandfather</a:t>
            </a:r>
            <a:endParaRPr lang="en-US" sz="1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46288" y="3658804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Brother</a:t>
            </a:r>
            <a:endParaRPr lang="en-US" sz="1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001753" y="3621701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Sister</a:t>
            </a:r>
            <a:endParaRPr lang="en-US" sz="1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71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317313"/>
              </p:ext>
            </p:extLst>
          </p:nvPr>
        </p:nvGraphicFramePr>
        <p:xfrm>
          <a:off x="528033" y="425002"/>
          <a:ext cx="11165985" cy="5975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21995"/>
                <a:gridCol w="3721995"/>
                <a:gridCol w="3721995"/>
              </a:tblGrid>
              <a:tr h="2987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8789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2288" y="888643"/>
            <a:ext cx="2029880" cy="20298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214" y="1075701"/>
            <a:ext cx="2485360" cy="165576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9620" y="888643"/>
            <a:ext cx="2092005" cy="20143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21" y="4078966"/>
            <a:ext cx="2658414" cy="170747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07709" y="2945169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bebé</a:t>
            </a:r>
            <a:endParaRPr lang="es-MX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3163" y="2945169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familia</a:t>
            </a:r>
            <a:endParaRPr lang="es-MX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55613" y="2955807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mascotas</a:t>
            </a:r>
            <a:endParaRPr lang="es-MX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76704" y="5995315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hogar</a:t>
            </a:r>
            <a:endParaRPr lang="es-MX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76704" y="550089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Baby</a:t>
            </a:r>
            <a:endParaRPr lang="en-US" sz="1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2198" y="692720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Family</a:t>
            </a:r>
            <a:endParaRPr lang="en-US" sz="1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36926" y="519726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Pets</a:t>
            </a:r>
            <a:endParaRPr lang="en-US" sz="1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58532" y="3700811"/>
            <a:ext cx="1657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>
                <a:solidFill>
                  <a:srgbClr val="0070C0"/>
                </a:solidFill>
                <a:latin typeface="Comic Sans MS" panose="030F0702030302020204" pitchFamily="66" charset="0"/>
              </a:rPr>
              <a:t>Home</a:t>
            </a:r>
            <a:endParaRPr lang="en-US" sz="1600" i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77185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40</Words>
  <Application>Microsoft Office PowerPoint</Application>
  <PresentationFormat>Widescreen</PresentationFormat>
  <Paragraphs>40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Austin ISD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E Ramirez</dc:creator>
  <cp:lastModifiedBy>Maria E Ramirez</cp:lastModifiedBy>
  <cp:revision>6</cp:revision>
  <dcterms:created xsi:type="dcterms:W3CDTF">2014-09-24T00:00:26Z</dcterms:created>
  <dcterms:modified xsi:type="dcterms:W3CDTF">2014-09-24T14:20:35Z</dcterms:modified>
</cp:coreProperties>
</file>